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C7346-8101-4CC6-8FDF-F4D506DF9FA9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59BB9-6A95-479E-BE8A-C2A407057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</a:t>
            </a:r>
            <a:endParaRPr 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Megan Carter</a:t>
            </a:r>
            <a:endParaRPr lang="en-US" sz="40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The Great Wall of China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Great Wall stretches from Shanhaiguan in the east, to Lop Nur in the west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It was originally built to protect the northern borders of the Chinese Empire against intrusions by various nomadic groups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It stretches around 5,500 miles long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They have preserved and extensively renovated the Great Wall many times because it is such a main tourist attraction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eat w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952875" cy="3162300"/>
          </a:xfrm>
          <a:prstGeom prst="rect">
            <a:avLst/>
          </a:prstGeom>
        </p:spPr>
      </p:pic>
      <p:pic>
        <p:nvPicPr>
          <p:cNvPr id="5" name="Picture 4" descr="great wall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04800"/>
            <a:ext cx="4572000" cy="3429000"/>
          </a:xfrm>
          <a:prstGeom prst="rect">
            <a:avLst/>
          </a:prstGeom>
        </p:spPr>
      </p:pic>
      <p:pic>
        <p:nvPicPr>
          <p:cNvPr id="6" name="Picture 5" descr="great wall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3962400"/>
            <a:ext cx="2788227" cy="2667000"/>
          </a:xfrm>
          <a:prstGeom prst="rect">
            <a:avLst/>
          </a:prstGeom>
        </p:spPr>
      </p:pic>
      <p:pic>
        <p:nvPicPr>
          <p:cNvPr id="7" name="Picture 6" descr="great wall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581400"/>
            <a:ext cx="4038600" cy="3032056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The Confucius Mansion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This was where the Kong family lived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 descendants of Confucius had lived in this house too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It is located in the city of </a:t>
            </a:r>
            <a:r>
              <a:rPr lang="en-US" sz="4000" dirty="0" err="1" smtClean="0">
                <a:solidFill>
                  <a:schemeClr val="bg1"/>
                </a:solidFill>
              </a:rPr>
              <a:t>Qufu</a:t>
            </a:r>
            <a:r>
              <a:rPr lang="en-US" sz="4000" dirty="0" smtClean="0">
                <a:solidFill>
                  <a:schemeClr val="bg1"/>
                </a:solidFill>
              </a:rPr>
              <a:t>, China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first mansion was built in 1038 during the Song dynasty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nfucius mansio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3886200"/>
            <a:ext cx="4152900" cy="2666162"/>
          </a:xfrm>
        </p:spPr>
      </p:pic>
      <p:pic>
        <p:nvPicPr>
          <p:cNvPr id="5" name="Picture 4" descr="confucius mansio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3581400"/>
            <a:ext cx="3179826" cy="2971800"/>
          </a:xfrm>
          <a:prstGeom prst="rect">
            <a:avLst/>
          </a:prstGeom>
        </p:spPr>
      </p:pic>
      <p:pic>
        <p:nvPicPr>
          <p:cNvPr id="6" name="Picture 5" descr="confucius mans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52400"/>
            <a:ext cx="6400800" cy="32766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solidFill>
                  <a:schemeClr val="bg1"/>
                </a:solidFill>
              </a:rPr>
              <a:t>Heaven Lake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It is a crater lake on the border of China and North Korea</a:t>
            </a:r>
          </a:p>
          <a:p>
            <a:r>
              <a:rPr lang="en-US" sz="4400" dirty="0">
                <a:solidFill>
                  <a:schemeClr val="bg1"/>
                </a:solidFill>
              </a:rPr>
              <a:t>From mid-October to mid-June, it is typically covered with ice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4400" dirty="0">
                <a:solidFill>
                  <a:schemeClr val="bg1"/>
                </a:solidFill>
              </a:rPr>
              <a:t>Heaven Lake was created by a major eruption in 969 AD 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eaven lak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28800"/>
            <a:ext cx="4038600" cy="2343150"/>
          </a:xfrm>
          <a:prstGeom prst="rect">
            <a:avLst/>
          </a:prstGeom>
        </p:spPr>
      </p:pic>
      <p:pic>
        <p:nvPicPr>
          <p:cNvPr id="5" name="Picture 4" descr="heaven la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00073"/>
            <a:ext cx="3124200" cy="2257927"/>
          </a:xfrm>
          <a:prstGeom prst="rect">
            <a:avLst/>
          </a:prstGeom>
        </p:spPr>
      </p:pic>
      <p:pic>
        <p:nvPicPr>
          <p:cNvPr id="6" name="Picture 5" descr="heaven lake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0"/>
            <a:ext cx="2438400" cy="1828800"/>
          </a:xfrm>
          <a:prstGeom prst="rect">
            <a:avLst/>
          </a:prstGeom>
        </p:spPr>
      </p:pic>
      <p:pic>
        <p:nvPicPr>
          <p:cNvPr id="7" name="Picture 6" descr="heaven lake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1" y="0"/>
            <a:ext cx="5105400" cy="3728284"/>
          </a:xfrm>
          <a:prstGeom prst="rect">
            <a:avLst/>
          </a:prstGeom>
        </p:spPr>
      </p:pic>
      <p:pic>
        <p:nvPicPr>
          <p:cNvPr id="8" name="Picture 7" descr="heaven lake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4200" y="4217479"/>
            <a:ext cx="6019800" cy="2640521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</a:rPr>
              <a:t>The Yellow Mountain</a:t>
            </a:r>
            <a:endParaRPr lang="en-US" sz="7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It is a mountain range in Eastern China in the Anhui Providence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The area is well-known for its scenery, sunsets, view of clouds, and perfect granite peaks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This mountain is a frequent subject of traditional Chinese paintings and literature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llow mountai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04800"/>
            <a:ext cx="2971800" cy="2971800"/>
          </a:xfrm>
          <a:prstGeom prst="rect">
            <a:avLst/>
          </a:prstGeom>
        </p:spPr>
      </p:pic>
      <p:pic>
        <p:nvPicPr>
          <p:cNvPr id="3" name="Picture 2" descr="yellow mountai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3352800"/>
            <a:ext cx="4343400" cy="3257550"/>
          </a:xfrm>
          <a:prstGeom prst="rect">
            <a:avLst/>
          </a:prstGeom>
        </p:spPr>
      </p:pic>
      <p:pic>
        <p:nvPicPr>
          <p:cNvPr id="4" name="Picture 3" descr="yellow mountai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3657600"/>
            <a:ext cx="3657600" cy="2480518"/>
          </a:xfrm>
          <a:prstGeom prst="rect">
            <a:avLst/>
          </a:prstGeom>
        </p:spPr>
      </p:pic>
      <p:pic>
        <p:nvPicPr>
          <p:cNvPr id="5" name="Picture 4" descr="yellow mounta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9600" y="228600"/>
            <a:ext cx="4445000" cy="29400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192</Words>
  <Application>Microsoft Office PowerPoint</Application>
  <PresentationFormat>On-screen Show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China</vt:lpstr>
      <vt:lpstr>The Great Wall of China</vt:lpstr>
      <vt:lpstr>Slide 3</vt:lpstr>
      <vt:lpstr>The Confucius Mansion</vt:lpstr>
      <vt:lpstr>Slide 5</vt:lpstr>
      <vt:lpstr>Heaven Lake</vt:lpstr>
      <vt:lpstr>Slide 7</vt:lpstr>
      <vt:lpstr>The Yellow Mountain</vt:lpstr>
      <vt:lpstr>Slide 9</vt:lpstr>
    </vt:vector>
  </TitlesOfParts>
  <Company>DCPS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</dc:title>
  <dc:creator>DCPS</dc:creator>
  <cp:lastModifiedBy>DCPS</cp:lastModifiedBy>
  <cp:revision>9</cp:revision>
  <dcterms:created xsi:type="dcterms:W3CDTF">2011-05-20T15:57:18Z</dcterms:created>
  <dcterms:modified xsi:type="dcterms:W3CDTF">2011-05-23T15:17:19Z</dcterms:modified>
</cp:coreProperties>
</file>